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c79866184_0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c79866184_0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c79866184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c79866184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c79866184_0_5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c79866184_0_5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c79866184_0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c79866184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7c79866184_0_5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7c79866184_0_5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7c79866184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7c79866184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c80fde6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c80fde6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c79866184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7c79866184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c79866184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c79866184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c79866184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7c79866184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c79866184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c79866184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c79866184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c79866184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c79866184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c79866184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c79866184_0_4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c79866184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c79866184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c79866184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R</a:t>
            </a:r>
            <a:r>
              <a:rPr lang="vi"/>
              <a:t>ecurrent Neural Network: Overview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Le Duc Anh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729450" y="614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Forward pass</a:t>
            </a:r>
            <a:endParaRPr/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2300"/>
            <a:ext cx="8827256" cy="368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729450" y="614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Backward</a:t>
            </a:r>
            <a:r>
              <a:rPr lang="vi"/>
              <a:t> pass</a:t>
            </a:r>
            <a:endParaRPr/>
          </a:p>
        </p:txBody>
      </p:sp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63" y="1331950"/>
            <a:ext cx="7794275" cy="36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729450" y="614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Backward pass</a:t>
            </a:r>
            <a:endParaRPr/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00" y="1235600"/>
            <a:ext cx="6481599" cy="36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729450" y="614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Backward pass</a:t>
            </a:r>
            <a:endParaRPr/>
          </a:p>
        </p:txBody>
      </p:sp>
      <p:pic>
        <p:nvPicPr>
          <p:cNvPr id="159" name="Google Shape;15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8825" y="1346775"/>
            <a:ext cx="6529960" cy="36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727650" y="5480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Vanishing/Exploding gradient </a:t>
            </a:r>
            <a:endParaRPr/>
          </a:p>
        </p:txBody>
      </p:sp>
      <p:pic>
        <p:nvPicPr>
          <p:cNvPr id="165" name="Google Shape;16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113" y="1272625"/>
            <a:ext cx="7677772" cy="375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727650" y="5480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Vanishing/Exploding gradient </a:t>
            </a:r>
            <a:endParaRPr/>
          </a:p>
        </p:txBody>
      </p:sp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875" y="1243000"/>
            <a:ext cx="7206188" cy="375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Part 3: How to use recurrent neural network real problem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7650" y="6295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Content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1378275"/>
            <a:ext cx="7688700" cy="29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vi" u="sng"/>
              <a:t>Part 1:    Why Recurrent Neural Network ?</a:t>
            </a:r>
            <a:endParaRPr b="1" u="sng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Advantage and Disadvantage of traditional convolutional neural network.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Sequence Data and ways to deal with it.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vi" u="sng"/>
              <a:t>Part 2:   Recurrent Neural Network by Math:</a:t>
            </a:r>
            <a:endParaRPr b="1" u="sng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Forward pass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Backward pass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Vanishing/Exploding gradient ( Long Term Dependencies ) and how to handling 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vi" u="sng"/>
              <a:t>Part 3: How to use recurrent neural network real problem</a:t>
            </a:r>
            <a:endParaRPr b="1" u="sng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Part one: Why RNN ???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729450" y="59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What problem CNN good at ?</a:t>
            </a:r>
            <a:endParaRPr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729450" y="1341225"/>
            <a:ext cx="7688700" cy="29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Example for image classification: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Input : One image 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Output: The probability distribution of classes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You need to provide one guess (output), and to do that you only need to look at </a:t>
            </a:r>
            <a:r>
              <a:rPr b="1" lang="vi"/>
              <a:t>one image </a:t>
            </a:r>
            <a:r>
              <a:rPr lang="vi"/>
              <a:t>(input).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1773" y="2413475"/>
            <a:ext cx="2811974" cy="186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5850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What is wrong with CNN?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9450" y="1333800"/>
            <a:ext cx="7688700" cy="30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 Plain CNNs are not born good at length-varying input and output.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Difficult to define input and output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vi"/>
              <a:t> 		 Input image is a 3D tensor (width, length, color channels)</a:t>
            </a:r>
            <a:endParaRPr/>
          </a:p>
          <a:p>
            <a:pPr indent="45720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vi"/>
              <a:t>Output is a distribution on fixed number of classes.</a:t>
            </a:r>
            <a:endParaRPr/>
          </a:p>
          <a:p>
            <a:pPr indent="-311150" lvl="0" marL="914400" rtl="0" algn="l">
              <a:spcBef>
                <a:spcPts val="160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Input and output are strongly correlated within the sequence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729450" y="607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How to deal with sequence data</a:t>
            </a:r>
            <a:endParaRPr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729450" y="1326400"/>
            <a:ext cx="7688700" cy="30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vi" u="sng"/>
              <a:t>Using Recurrent Neural Network:</a:t>
            </a:r>
            <a:endParaRPr b="1" u="sng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Recurrent neural networks, also known as RNNs, are a class of neural networks that allow previous outputs to be used as inputs while having hidden states. They are typically as follows:</a:t>
            </a:r>
            <a:endParaRPr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vi"/>
              <a:t>	</a:t>
            </a:r>
            <a:endParaRPr/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0871" y="2448200"/>
            <a:ext cx="5225849" cy="182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727650" y="5850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Why RNN a</a:t>
            </a:r>
            <a:r>
              <a:rPr lang="vi"/>
              <a:t>re very powerful</a:t>
            </a:r>
            <a:endParaRPr/>
          </a:p>
        </p:txBody>
      </p:sp>
      <p:sp>
        <p:nvSpPr>
          <p:cNvPr id="124" name="Google Shape;124;p19"/>
          <p:cNvSpPr txBox="1"/>
          <p:nvPr>
            <p:ph idx="1" type="body"/>
          </p:nvPr>
        </p:nvSpPr>
        <p:spPr>
          <a:xfrm>
            <a:off x="729450" y="1385675"/>
            <a:ext cx="7688700" cy="29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vi" sz="1800"/>
              <a:t>Distributed hidden state that allows them to store a lot of information about the past efficiently.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vi" sz="1800"/>
              <a:t> Non-linear dynamics that allows them to update their hidden state in complicated ways.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vi" sz="1800"/>
              <a:t>No need to infer hidden state, pure deterministic.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vi" sz="1800"/>
              <a:t>Weight sharing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Part two: Recurrent neural network by Math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729450" y="614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Forward pass</a:t>
            </a:r>
            <a:endParaRPr/>
          </a:p>
        </p:txBody>
      </p:sp>
      <p:pic>
        <p:nvPicPr>
          <p:cNvPr id="135" name="Google Shape;13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075" y="1238252"/>
            <a:ext cx="7261849" cy="360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