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La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Italic.fntdata"/><Relationship Id="rId6" Type="http://schemas.openxmlformats.org/officeDocument/2006/relationships/slide" Target="slides/slide1.xml"/><Relationship Id="rId18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f41703e3f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f41703e3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f41703e3f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6f41703e3f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f41703e3f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6f41703e3f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f41703e3f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f41703e3f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f41703e3f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f41703e3f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vi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Event Detection: Report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Le Duc Anh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7650" y="5895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Table of content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1376425"/>
            <a:ext cx="7688700" cy="29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vi"/>
              <a:t>Introduction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vi"/>
              <a:t>Proposal Event Localization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vi"/>
              <a:t>Collecting data and proposal dataflow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vi"/>
              <a:t>D</a:t>
            </a:r>
            <a:r>
              <a:rPr lang="vi"/>
              <a:t>ifficulty</a:t>
            </a:r>
            <a:r>
              <a:rPr lang="vi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589525"/>
            <a:ext cx="7688700" cy="5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Introduction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1406200"/>
            <a:ext cx="7688700" cy="29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Why Event Detection ?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vi"/>
              <a:t>+	Hard to use only one model to processing anything and running all of time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vi"/>
              <a:t>-&gt; Need model can early detect event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vi"/>
              <a:t>-&gt; System can process layer by layer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7650" y="5523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Proposal Event Localization by Segmentation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1413625"/>
            <a:ext cx="7688700" cy="292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Idea: </a:t>
            </a:r>
            <a:r>
              <a:rPr lang="vi"/>
              <a:t>Early detection event by</a:t>
            </a:r>
            <a:r>
              <a:rPr lang="vi"/>
              <a:t> s</a:t>
            </a:r>
            <a:r>
              <a:rPr lang="vi"/>
              <a:t>egmentation some object have ability to become an event.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Input: RGB Image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Output: Binary Map Label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Architecture: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775" y="2571750"/>
            <a:ext cx="6298476" cy="204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3668" y="2725193"/>
            <a:ext cx="2628200" cy="16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727650" y="5969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Proposal Data Collection and DataFlow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729450" y="1428525"/>
            <a:ext cx="7688700" cy="29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Two proposal: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When starting using model with high accuracy segmentation for collecting data and using that data for our model to train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+"/>
            </a:pPr>
            <a:r>
              <a:rPr lang="vi"/>
              <a:t>Use dataset from segmentation dataset with just keep some class have ability to become an event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729450" y="6044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vi"/>
              <a:t>Difficulty</a:t>
            </a:r>
            <a:endParaRPr/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729450" y="1421075"/>
            <a:ext cx="7688700" cy="29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What is event ?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vi"/>
              <a:t>What actions and object can be an event?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